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7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ED714-324F-4D32-AF35-0FB3962038EE}" type="datetimeFigureOut">
              <a:rPr lang="en-US" smtClean="0"/>
              <a:pPr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3A291-E7B8-4D34-81F8-FC394A16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/>
          <a:lstStyle/>
          <a:p>
            <a:r>
              <a:rPr lang="en-US" smtClean="0"/>
              <a:t>Latin Nouns </a:t>
            </a:r>
            <a:r>
              <a:rPr lang="en-US" dirty="0" smtClean="0"/>
              <a:t>and Adjectives </a:t>
            </a:r>
            <a:br>
              <a:rPr lang="en-US" dirty="0" smtClean="0"/>
            </a:br>
            <a:r>
              <a:rPr lang="en-US" dirty="0" smtClean="0"/>
              <a:t>Made Simple Using Color Coding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648200" y="2286000"/>
            <a:ext cx="3657600" cy="3276600"/>
            <a:chOff x="3809998" y="2514600"/>
            <a:chExt cx="3276601" cy="2853458"/>
          </a:xfrm>
        </p:grpSpPr>
        <p:sp>
          <p:nvSpPr>
            <p:cNvPr id="6" name="Freeform 5"/>
            <p:cNvSpPr/>
            <p:nvPr/>
          </p:nvSpPr>
          <p:spPr>
            <a:xfrm>
              <a:off x="3809998" y="2514600"/>
              <a:ext cx="1471761" cy="883056"/>
            </a:xfrm>
            <a:custGeom>
              <a:avLst/>
              <a:gdLst>
                <a:gd name="connsiteX0" fmla="*/ 0 w 1471761"/>
                <a:gd name="connsiteY0" fmla="*/ 0 h 883056"/>
                <a:gd name="connsiteX1" fmla="*/ 1471761 w 1471761"/>
                <a:gd name="connsiteY1" fmla="*/ 0 h 883056"/>
                <a:gd name="connsiteX2" fmla="*/ 1471761 w 1471761"/>
                <a:gd name="connsiteY2" fmla="*/ 883056 h 883056"/>
                <a:gd name="connsiteX3" fmla="*/ 0 w 1471761"/>
                <a:gd name="connsiteY3" fmla="*/ 883056 h 883056"/>
                <a:gd name="connsiteX4" fmla="*/ 0 w 1471761"/>
                <a:gd name="connsiteY4" fmla="*/ 0 h 883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61" h="883056">
                  <a:moveTo>
                    <a:pt x="0" y="0"/>
                  </a:moveTo>
                  <a:lnTo>
                    <a:pt x="1471761" y="0"/>
                  </a:lnTo>
                  <a:lnTo>
                    <a:pt x="1471761" y="883056"/>
                  </a:lnTo>
                  <a:lnTo>
                    <a:pt x="0" y="883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>
                  <a:solidFill>
                    <a:schemeClr val="tx1"/>
                  </a:solidFill>
                </a:rPr>
                <a:t>A-AE</a:t>
              </a:r>
              <a:endParaRPr lang="en-US" sz="2700" kern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5520685" y="2514600"/>
              <a:ext cx="1565913" cy="883056"/>
            </a:xfrm>
            <a:custGeom>
              <a:avLst/>
              <a:gdLst>
                <a:gd name="connsiteX0" fmla="*/ 0 w 1471761"/>
                <a:gd name="connsiteY0" fmla="*/ 0 h 883056"/>
                <a:gd name="connsiteX1" fmla="*/ 1471761 w 1471761"/>
                <a:gd name="connsiteY1" fmla="*/ 0 h 883056"/>
                <a:gd name="connsiteX2" fmla="*/ 1471761 w 1471761"/>
                <a:gd name="connsiteY2" fmla="*/ 883056 h 883056"/>
                <a:gd name="connsiteX3" fmla="*/ 0 w 1471761"/>
                <a:gd name="connsiteY3" fmla="*/ 883056 h 883056"/>
                <a:gd name="connsiteX4" fmla="*/ 0 w 1471761"/>
                <a:gd name="connsiteY4" fmla="*/ 0 h 883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61" h="883056">
                  <a:moveTo>
                    <a:pt x="0" y="0"/>
                  </a:moveTo>
                  <a:lnTo>
                    <a:pt x="1471761" y="0"/>
                  </a:lnTo>
                  <a:lnTo>
                    <a:pt x="1471761" y="883056"/>
                  </a:lnTo>
                  <a:lnTo>
                    <a:pt x="0" y="883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>
                  <a:solidFill>
                    <a:schemeClr val="tx1"/>
                  </a:solidFill>
                </a:rPr>
                <a:t>US/</a:t>
              </a:r>
              <a:r>
                <a:rPr lang="en-US" sz="2700" dirty="0" smtClean="0">
                  <a:solidFill>
                    <a:schemeClr val="tx1"/>
                  </a:solidFill>
                </a:rPr>
                <a:t>R/</a:t>
              </a:r>
              <a:r>
                <a:rPr lang="en-US" sz="2700" kern="1200" dirty="0" smtClean="0">
                  <a:solidFill>
                    <a:schemeClr val="tx1"/>
                  </a:solidFill>
                </a:rPr>
                <a:t>UM-I</a:t>
              </a:r>
              <a:endParaRPr lang="en-US" sz="2700" kern="1200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3863334" y="3545838"/>
              <a:ext cx="1471761" cy="883056"/>
            </a:xfrm>
            <a:custGeom>
              <a:avLst/>
              <a:gdLst>
                <a:gd name="connsiteX0" fmla="*/ 0 w 1471761"/>
                <a:gd name="connsiteY0" fmla="*/ 0 h 883056"/>
                <a:gd name="connsiteX1" fmla="*/ 1471761 w 1471761"/>
                <a:gd name="connsiteY1" fmla="*/ 0 h 883056"/>
                <a:gd name="connsiteX2" fmla="*/ 1471761 w 1471761"/>
                <a:gd name="connsiteY2" fmla="*/ 883056 h 883056"/>
                <a:gd name="connsiteX3" fmla="*/ 0 w 1471761"/>
                <a:gd name="connsiteY3" fmla="*/ 883056 h 883056"/>
                <a:gd name="connsiteX4" fmla="*/ 0 w 1471761"/>
                <a:gd name="connsiteY4" fmla="*/ 0 h 883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61" h="883056">
                  <a:moveTo>
                    <a:pt x="0" y="0"/>
                  </a:moveTo>
                  <a:lnTo>
                    <a:pt x="1471761" y="0"/>
                  </a:lnTo>
                  <a:lnTo>
                    <a:pt x="1471761" y="883056"/>
                  </a:lnTo>
                  <a:lnTo>
                    <a:pt x="0" y="883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>
                  <a:solidFill>
                    <a:schemeClr val="tx1"/>
                  </a:solidFill>
                </a:rPr>
                <a:t>*-IS</a:t>
              </a:r>
              <a:endParaRPr lang="en-US" sz="2700" kern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5562599" y="3581400"/>
              <a:ext cx="1524000" cy="838200"/>
            </a:xfrm>
            <a:custGeom>
              <a:avLst/>
              <a:gdLst>
                <a:gd name="connsiteX0" fmla="*/ 0 w 1471761"/>
                <a:gd name="connsiteY0" fmla="*/ 0 h 883056"/>
                <a:gd name="connsiteX1" fmla="*/ 1471761 w 1471761"/>
                <a:gd name="connsiteY1" fmla="*/ 0 h 883056"/>
                <a:gd name="connsiteX2" fmla="*/ 1471761 w 1471761"/>
                <a:gd name="connsiteY2" fmla="*/ 883056 h 883056"/>
                <a:gd name="connsiteX3" fmla="*/ 0 w 1471761"/>
                <a:gd name="connsiteY3" fmla="*/ 883056 h 883056"/>
                <a:gd name="connsiteX4" fmla="*/ 0 w 1471761"/>
                <a:gd name="connsiteY4" fmla="*/ 0 h 883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61" h="883056">
                  <a:moveTo>
                    <a:pt x="0" y="0"/>
                  </a:moveTo>
                  <a:lnTo>
                    <a:pt x="1471761" y="0"/>
                  </a:lnTo>
                  <a:lnTo>
                    <a:pt x="1471761" y="883056"/>
                  </a:lnTo>
                  <a:lnTo>
                    <a:pt x="0" y="883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>
                  <a:solidFill>
                    <a:schemeClr val="tx1"/>
                  </a:solidFill>
                </a:rPr>
                <a:t>US/U-US</a:t>
              </a:r>
              <a:endParaRPr lang="en-US" sz="27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4747259" y="4485002"/>
              <a:ext cx="1471761" cy="883056"/>
            </a:xfrm>
            <a:custGeom>
              <a:avLst/>
              <a:gdLst>
                <a:gd name="connsiteX0" fmla="*/ 0 w 1471761"/>
                <a:gd name="connsiteY0" fmla="*/ 0 h 883056"/>
                <a:gd name="connsiteX1" fmla="*/ 1471761 w 1471761"/>
                <a:gd name="connsiteY1" fmla="*/ 0 h 883056"/>
                <a:gd name="connsiteX2" fmla="*/ 1471761 w 1471761"/>
                <a:gd name="connsiteY2" fmla="*/ 883056 h 883056"/>
                <a:gd name="connsiteX3" fmla="*/ 0 w 1471761"/>
                <a:gd name="connsiteY3" fmla="*/ 883056 h 883056"/>
                <a:gd name="connsiteX4" fmla="*/ 0 w 1471761"/>
                <a:gd name="connsiteY4" fmla="*/ 0 h 883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61" h="883056">
                  <a:moveTo>
                    <a:pt x="0" y="0"/>
                  </a:moveTo>
                  <a:lnTo>
                    <a:pt x="1471761" y="0"/>
                  </a:lnTo>
                  <a:lnTo>
                    <a:pt x="1471761" y="883056"/>
                  </a:lnTo>
                  <a:lnTo>
                    <a:pt x="0" y="883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700" kern="1200" dirty="0" smtClean="0">
                  <a:solidFill>
                    <a:schemeClr val="tx1"/>
                  </a:solidFill>
                </a:rPr>
                <a:t>ES-EI</a:t>
              </a:r>
              <a:endParaRPr lang="en-US" sz="27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Right Arrow 10"/>
          <p:cNvSpPr/>
          <p:nvPr/>
        </p:nvSpPr>
        <p:spPr>
          <a:xfrm>
            <a:off x="762000" y="2133600"/>
            <a:ext cx="3200400" cy="17526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Mix and match nouns from all 5 declensions with 2</a:t>
            </a:r>
            <a:r>
              <a:rPr lang="en-US" sz="1200" baseline="30000" dirty="0" smtClean="0"/>
              <a:t>nd</a:t>
            </a:r>
            <a:r>
              <a:rPr lang="en-US" sz="1200" dirty="0" smtClean="0"/>
              <a:t> &amp; 3</a:t>
            </a:r>
            <a:r>
              <a:rPr lang="en-US" sz="1200" baseline="30000" dirty="0" smtClean="0"/>
              <a:t>rd</a:t>
            </a:r>
            <a:r>
              <a:rPr lang="en-US" sz="1200" dirty="0" smtClean="0"/>
              <a:t> declension adjectives using color coding. 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4191000"/>
            <a:ext cx="3581400" cy="249299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g</a:t>
            </a:r>
            <a:r>
              <a:rPr lang="en-US" sz="1200" dirty="0" smtClean="0"/>
              <a:t>ood woman		</a:t>
            </a:r>
            <a:r>
              <a:rPr lang="en-US" sz="1200" b="1" dirty="0" smtClean="0">
                <a:solidFill>
                  <a:schemeClr val="accent2"/>
                </a:solidFill>
              </a:rPr>
              <a:t>bona </a:t>
            </a:r>
            <a:r>
              <a:rPr lang="en-US" sz="1200" b="1" dirty="0" smtClean="0">
                <a:solidFill>
                  <a:schemeClr val="accent2"/>
                </a:solidFill>
              </a:rPr>
              <a:t>	 </a:t>
            </a:r>
            <a:r>
              <a:rPr lang="en-US" sz="1200" b="1" dirty="0" err="1" smtClean="0">
                <a:solidFill>
                  <a:schemeClr val="accent2"/>
                </a:solidFill>
              </a:rPr>
              <a:t>femina</a:t>
            </a:r>
            <a:endParaRPr lang="en-US" sz="1200" b="1" dirty="0" smtClean="0">
              <a:solidFill>
                <a:schemeClr val="accent2"/>
              </a:solidFill>
            </a:endParaRPr>
          </a:p>
          <a:p>
            <a:r>
              <a:rPr lang="en-US" sz="1200" dirty="0"/>
              <a:t>g</a:t>
            </a:r>
            <a:r>
              <a:rPr lang="en-US" sz="1200" dirty="0" smtClean="0"/>
              <a:t>ood farmer		</a:t>
            </a:r>
            <a:r>
              <a:rPr lang="en-US" sz="1200" b="1" dirty="0" smtClean="0">
                <a:solidFill>
                  <a:schemeClr val="tx2"/>
                </a:solidFill>
              </a:rPr>
              <a:t>bonus</a:t>
            </a:r>
            <a:r>
              <a:rPr lang="en-US" sz="1200" b="1" dirty="0" smtClean="0"/>
              <a:t> </a:t>
            </a:r>
            <a:r>
              <a:rPr lang="en-US" sz="1200" b="1" dirty="0" smtClean="0"/>
              <a:t>	 </a:t>
            </a:r>
            <a:r>
              <a:rPr lang="en-US" sz="1200" b="1" dirty="0" err="1" smtClean="0">
                <a:solidFill>
                  <a:schemeClr val="accent2"/>
                </a:solidFill>
              </a:rPr>
              <a:t>agricola</a:t>
            </a:r>
            <a:endParaRPr lang="en-US" sz="1200" b="1" dirty="0" smtClean="0">
              <a:solidFill>
                <a:schemeClr val="accent2"/>
              </a:solidFill>
            </a:endParaRPr>
          </a:p>
          <a:p>
            <a:r>
              <a:rPr lang="en-US" sz="1200" dirty="0" smtClean="0"/>
              <a:t>good boy		</a:t>
            </a:r>
            <a:r>
              <a:rPr lang="en-US" sz="1200" b="1" dirty="0" smtClean="0">
                <a:solidFill>
                  <a:schemeClr val="tx2"/>
                </a:solidFill>
              </a:rPr>
              <a:t>bonus	  </a:t>
            </a:r>
            <a:r>
              <a:rPr lang="en-US" sz="1200" b="1" dirty="0" err="1" smtClean="0">
                <a:solidFill>
                  <a:schemeClr val="tx2"/>
                </a:solidFill>
              </a:rPr>
              <a:t>puer</a:t>
            </a:r>
            <a:endParaRPr lang="en-US" sz="1200" b="1" dirty="0" smtClean="0">
              <a:solidFill>
                <a:schemeClr val="tx2"/>
              </a:solidFill>
            </a:endParaRPr>
          </a:p>
          <a:p>
            <a:r>
              <a:rPr lang="en-US" sz="1200" dirty="0"/>
              <a:t>g</a:t>
            </a:r>
            <a:r>
              <a:rPr lang="en-US" sz="1200" dirty="0" smtClean="0"/>
              <a:t>ood lieutenant	</a:t>
            </a:r>
            <a:r>
              <a:rPr lang="en-US" sz="1200" b="1" dirty="0" smtClean="0">
                <a:solidFill>
                  <a:schemeClr val="tx2"/>
                </a:solidFill>
              </a:rPr>
              <a:t>bonus </a:t>
            </a:r>
            <a:r>
              <a:rPr lang="en-US" sz="1200" b="1" dirty="0" smtClean="0">
                <a:solidFill>
                  <a:schemeClr val="tx2"/>
                </a:solidFill>
              </a:rPr>
              <a:t>	 </a:t>
            </a:r>
            <a:r>
              <a:rPr lang="en-US" sz="1200" b="1" dirty="0" err="1" smtClean="0">
                <a:solidFill>
                  <a:schemeClr val="tx2"/>
                </a:solidFill>
              </a:rPr>
              <a:t>legatus</a:t>
            </a:r>
            <a:endParaRPr lang="en-US" sz="1200" b="1" dirty="0" smtClean="0">
              <a:solidFill>
                <a:schemeClr val="tx2"/>
              </a:solidFill>
            </a:endParaRPr>
          </a:p>
          <a:p>
            <a:r>
              <a:rPr lang="en-US" sz="1200" dirty="0"/>
              <a:t>g</a:t>
            </a:r>
            <a:r>
              <a:rPr lang="en-US" sz="1200" dirty="0" smtClean="0"/>
              <a:t>ood town		</a:t>
            </a:r>
            <a:r>
              <a:rPr lang="en-US" sz="1200" b="1" dirty="0" err="1" smtClean="0">
                <a:solidFill>
                  <a:schemeClr val="tx2"/>
                </a:solidFill>
              </a:rPr>
              <a:t>bonum</a:t>
            </a:r>
            <a:r>
              <a:rPr lang="en-US" sz="1200" b="1" dirty="0" smtClean="0">
                <a:solidFill>
                  <a:schemeClr val="tx2"/>
                </a:solidFill>
              </a:rPr>
              <a:t> </a:t>
            </a:r>
            <a:r>
              <a:rPr lang="en-US" sz="1200" b="1" dirty="0" smtClean="0">
                <a:solidFill>
                  <a:schemeClr val="tx2"/>
                </a:solidFill>
              </a:rPr>
              <a:t>	 </a:t>
            </a:r>
            <a:r>
              <a:rPr lang="en-US" sz="1200" b="1" dirty="0" err="1" smtClean="0">
                <a:solidFill>
                  <a:schemeClr val="tx2"/>
                </a:solidFill>
              </a:rPr>
              <a:t>oppidum</a:t>
            </a:r>
            <a:endParaRPr lang="en-US" sz="1200" b="1" dirty="0" smtClean="0">
              <a:solidFill>
                <a:schemeClr val="tx2"/>
              </a:solidFill>
            </a:endParaRPr>
          </a:p>
          <a:p>
            <a:r>
              <a:rPr lang="en-US" sz="1200" dirty="0"/>
              <a:t>f</a:t>
            </a:r>
            <a:r>
              <a:rPr lang="en-US" sz="1200" dirty="0" smtClean="0"/>
              <a:t>ierce battle		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acre</a:t>
            </a:r>
            <a:r>
              <a:rPr lang="en-US" sz="1200" dirty="0" smtClean="0"/>
              <a:t>  </a:t>
            </a:r>
            <a:r>
              <a:rPr lang="en-US" sz="1200" dirty="0" smtClean="0"/>
              <a:t>	</a:t>
            </a:r>
            <a:r>
              <a:rPr lang="en-US" sz="1200" b="1" dirty="0" err="1" smtClean="0">
                <a:solidFill>
                  <a:schemeClr val="tx2"/>
                </a:solidFill>
              </a:rPr>
              <a:t>proelium</a:t>
            </a:r>
            <a:endParaRPr lang="en-US" sz="1200" b="1" dirty="0" smtClean="0">
              <a:solidFill>
                <a:schemeClr val="tx2"/>
              </a:solidFill>
            </a:endParaRPr>
          </a:p>
          <a:p>
            <a:r>
              <a:rPr lang="en-US" sz="1200" dirty="0"/>
              <a:t>f</a:t>
            </a:r>
            <a:r>
              <a:rPr lang="en-US" sz="1200" dirty="0" smtClean="0"/>
              <a:t>ierce sister		</a:t>
            </a:r>
            <a:r>
              <a:rPr lang="en-US" sz="1200" b="1" dirty="0" err="1" smtClean="0">
                <a:solidFill>
                  <a:schemeClr val="accent3">
                    <a:lumMod val="75000"/>
                  </a:schemeClr>
                </a:solidFill>
              </a:rPr>
              <a:t>acris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n-US" sz="1200" b="1" dirty="0" err="1" smtClean="0">
                <a:solidFill>
                  <a:schemeClr val="accent3">
                    <a:lumMod val="75000"/>
                  </a:schemeClr>
                </a:solidFill>
              </a:rPr>
              <a:t>soror</a:t>
            </a:r>
            <a:endParaRPr lang="en-US" sz="1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1200" dirty="0"/>
              <a:t>f</a:t>
            </a:r>
            <a:r>
              <a:rPr lang="en-US" sz="1200" dirty="0" smtClean="0"/>
              <a:t>ierce enemy		</a:t>
            </a:r>
            <a:r>
              <a:rPr lang="en-US" sz="1200" b="1" dirty="0" err="1" smtClean="0">
                <a:solidFill>
                  <a:schemeClr val="accent3">
                    <a:lumMod val="75000"/>
                  </a:schemeClr>
                </a:solidFill>
              </a:rPr>
              <a:t>acer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	 </a:t>
            </a:r>
            <a:r>
              <a:rPr lang="en-US" sz="1200" b="1" dirty="0" err="1" smtClean="0">
                <a:solidFill>
                  <a:schemeClr val="accent3">
                    <a:lumMod val="75000"/>
                  </a:schemeClr>
                </a:solidFill>
              </a:rPr>
              <a:t>hostis</a:t>
            </a:r>
            <a:endParaRPr lang="en-US" sz="1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1200" dirty="0"/>
              <a:t>f</a:t>
            </a:r>
            <a:r>
              <a:rPr lang="en-US" sz="1200" dirty="0" smtClean="0"/>
              <a:t>ierce animal		</a:t>
            </a:r>
            <a:r>
              <a:rPr lang="en-US" sz="1200" b="1" dirty="0" err="1" smtClean="0">
                <a:solidFill>
                  <a:schemeClr val="accent3">
                    <a:lumMod val="75000"/>
                  </a:schemeClr>
                </a:solidFill>
              </a:rPr>
              <a:t>celere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	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animal</a:t>
            </a:r>
          </a:p>
          <a:p>
            <a:r>
              <a:rPr lang="en-US" sz="1200" dirty="0"/>
              <a:t>g</a:t>
            </a:r>
            <a:r>
              <a:rPr lang="en-US" sz="1200" dirty="0" smtClean="0"/>
              <a:t>ood sister		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bona</a:t>
            </a:r>
            <a:r>
              <a:rPr lang="en-US" sz="1200" b="1" dirty="0" smtClean="0"/>
              <a:t> 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n-US" sz="1200" b="1" dirty="0" err="1" smtClean="0">
                <a:solidFill>
                  <a:schemeClr val="accent3">
                    <a:lumMod val="75000"/>
                  </a:schemeClr>
                </a:solidFill>
              </a:rPr>
              <a:t>soror</a:t>
            </a:r>
            <a:endParaRPr lang="en-US" sz="1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1200" dirty="0"/>
              <a:t>s</a:t>
            </a:r>
            <a:r>
              <a:rPr lang="en-US" sz="1200" dirty="0" smtClean="0"/>
              <a:t>wift wave		</a:t>
            </a:r>
            <a:r>
              <a:rPr lang="en-US" sz="1200" b="1" dirty="0" err="1" smtClean="0">
                <a:solidFill>
                  <a:schemeClr val="accent3">
                    <a:lumMod val="75000"/>
                  </a:schemeClr>
                </a:solidFill>
              </a:rPr>
              <a:t>celer</a:t>
            </a:r>
            <a:r>
              <a:rPr lang="en-US" sz="1200" b="1" dirty="0" smtClean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n-US" sz="1200" b="1" dirty="0" smtClean="0"/>
              <a:t> </a:t>
            </a:r>
            <a:r>
              <a:rPr lang="en-US" sz="1200" b="1" dirty="0" err="1" smtClean="0">
                <a:solidFill>
                  <a:schemeClr val="accent4">
                    <a:lumMod val="75000"/>
                  </a:schemeClr>
                </a:solidFill>
              </a:rPr>
              <a:t>fluctus</a:t>
            </a:r>
            <a:endParaRPr lang="en-US" sz="1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1200" dirty="0"/>
              <a:t>g</a:t>
            </a:r>
            <a:r>
              <a:rPr lang="en-US" sz="1200" dirty="0" smtClean="0"/>
              <a:t>ood thing		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</a:rPr>
              <a:t>bona</a:t>
            </a:r>
            <a:r>
              <a:rPr lang="en-US" sz="1200" b="1" dirty="0" smtClean="0"/>
              <a:t>  </a:t>
            </a:r>
            <a:r>
              <a:rPr lang="en-US" sz="1200" b="1" dirty="0" smtClean="0"/>
              <a:t>	</a:t>
            </a:r>
            <a:r>
              <a:rPr lang="en-US" sz="1200" b="1" dirty="0" smtClean="0">
                <a:solidFill>
                  <a:schemeClr val="accent6">
                    <a:lumMod val="75000"/>
                  </a:schemeClr>
                </a:solidFill>
              </a:rPr>
              <a:t>res</a:t>
            </a:r>
            <a:endParaRPr lang="en-US" sz="1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30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Latin Nouns and Adjectives  Made Simple Using Color Coding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Mom</dc:creator>
  <cp:lastModifiedBy>Mom</cp:lastModifiedBy>
  <cp:revision>5</cp:revision>
  <dcterms:created xsi:type="dcterms:W3CDTF">2011-06-19T01:40:01Z</dcterms:created>
  <dcterms:modified xsi:type="dcterms:W3CDTF">2011-07-04T12:50:08Z</dcterms:modified>
</cp:coreProperties>
</file>